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</p:sldIdLst>
  <p:sldSz cx="12192000" cy="6858000"/>
  <p:notesSz cx="6858000" cy="9144000"/>
  <p:custShowLst>
    <p:custShow name="Randomized 1" id="0">
      <p:sldLst>
        <p:sld r:id="rId28"/>
        <p:sld r:id="rId10"/>
        <p:sld r:id="rId29"/>
        <p:sld r:id="rId6"/>
        <p:sld r:id="rId12"/>
        <p:sld r:id="rId20"/>
        <p:sld r:id="rId9"/>
        <p:sld r:id="rId11"/>
        <p:sld r:id="rId7"/>
        <p:sld r:id="rId3"/>
        <p:sld r:id="rId4"/>
        <p:sld r:id="rId13"/>
        <p:sld r:id="rId27"/>
        <p:sld r:id="rId26"/>
        <p:sld r:id="rId22"/>
        <p:sld r:id="rId15"/>
        <p:sld r:id="rId5"/>
        <p:sld r:id="rId24"/>
        <p:sld r:id="rId8"/>
        <p:sld r:id="rId16"/>
        <p:sld r:id="rId19"/>
        <p:sld r:id="rId23"/>
        <p:sld r:id="rId17"/>
        <p:sld r:id="rId14"/>
        <p:sld r:id="rId25"/>
        <p:sld r:id="rId2"/>
        <p:sld r:id="rId18"/>
        <p:sld r:id="rId21"/>
      </p:sldLst>
    </p:custShow>
    <p:custShow name="Randomized 2" id="1">
      <p:sldLst>
        <p:sld r:id="rId16"/>
        <p:sld r:id="rId17"/>
        <p:sld r:id="rId12"/>
        <p:sld r:id="rId6"/>
        <p:sld r:id="rId2"/>
        <p:sld r:id="rId22"/>
        <p:sld r:id="rId4"/>
        <p:sld r:id="rId24"/>
        <p:sld r:id="rId19"/>
        <p:sld r:id="rId13"/>
        <p:sld r:id="rId28"/>
        <p:sld r:id="rId26"/>
        <p:sld r:id="rId5"/>
        <p:sld r:id="rId8"/>
        <p:sld r:id="rId25"/>
        <p:sld r:id="rId11"/>
        <p:sld r:id="rId9"/>
        <p:sld r:id="rId21"/>
        <p:sld r:id="rId7"/>
        <p:sld r:id="rId15"/>
        <p:sld r:id="rId10"/>
        <p:sld r:id="rId29"/>
        <p:sld r:id="rId18"/>
        <p:sld r:id="rId27"/>
        <p:sld r:id="rId23"/>
        <p:sld r:id="rId20"/>
        <p:sld r:id="rId14"/>
        <p:sld r:id="rId3"/>
      </p:sldLst>
    </p:custShow>
    <p:custShow name="Custom Show 1" id="2">
      <p:sldLst>
        <p:sld r:id="rId25"/>
        <p:sld r:id="rId13"/>
        <p:sld r:id="rId23"/>
        <p:sld r:id="rId7"/>
        <p:sld r:id="rId26"/>
        <p:sld r:id="rId21"/>
        <p:sld r:id="rId17"/>
        <p:sld r:id="rId4"/>
        <p:sld r:id="rId3"/>
        <p:sld r:id="rId12"/>
        <p:sld r:id="rId11"/>
        <p:sld r:id="rId10"/>
        <p:sld r:id="rId5"/>
        <p:sld r:id="rId20"/>
        <p:sld r:id="rId14"/>
        <p:sld r:id="rId2"/>
        <p:sld r:id="rId8"/>
        <p:sld r:id="rId15"/>
        <p:sld r:id="rId29"/>
        <p:sld r:id="rId22"/>
        <p:sld r:id="rId24"/>
        <p:sld r:id="rId19"/>
        <p:sld r:id="rId18"/>
        <p:sld r:id="rId16"/>
        <p:sld r:id="rId9"/>
        <p:sld r:id="rId27"/>
        <p:sld r:id="rId28"/>
        <p:sld r:id="rId6"/>
      </p:sldLst>
    </p:custShow>
    <p:custShow name="Randomized 4" id="3">
      <p:sldLst>
        <p:sld r:id="rId21"/>
        <p:sld r:id="rId2"/>
        <p:sld r:id="rId3"/>
        <p:sld r:id="rId13"/>
        <p:sld r:id="rId19"/>
        <p:sld r:id="rId17"/>
        <p:sld r:id="rId10"/>
        <p:sld r:id="rId4"/>
        <p:sld r:id="rId29"/>
        <p:sld r:id="rId28"/>
        <p:sld r:id="rId11"/>
        <p:sld r:id="rId14"/>
        <p:sld r:id="rId5"/>
        <p:sld r:id="rId27"/>
        <p:sld r:id="rId8"/>
        <p:sld r:id="rId16"/>
        <p:sld r:id="rId18"/>
        <p:sld r:id="rId6"/>
        <p:sld r:id="rId24"/>
        <p:sld r:id="rId7"/>
        <p:sld r:id="rId23"/>
        <p:sld r:id="rId25"/>
        <p:sld r:id="rId22"/>
        <p:sld r:id="rId26"/>
        <p:sld r:id="rId12"/>
        <p:sld r:id="rId15"/>
        <p:sld r:id="rId9"/>
        <p:sld r:id="rId20"/>
      </p:sldLst>
    </p:custShow>
    <p:custShow name="Ramdomized 5" id="4">
      <p:sldLst>
        <p:sld r:id="rId19"/>
        <p:sld r:id="rId2"/>
        <p:sld r:id="rId20"/>
        <p:sld r:id="rId18"/>
        <p:sld r:id="rId16"/>
        <p:sld r:id="rId11"/>
        <p:sld r:id="rId3"/>
        <p:sld r:id="rId29"/>
        <p:sld r:id="rId14"/>
        <p:sld r:id="rId26"/>
        <p:sld r:id="rId7"/>
        <p:sld r:id="rId5"/>
        <p:sld r:id="rId17"/>
        <p:sld r:id="rId10"/>
        <p:sld r:id="rId24"/>
        <p:sld r:id="rId27"/>
        <p:sld r:id="rId23"/>
        <p:sld r:id="rId13"/>
        <p:sld r:id="rId15"/>
        <p:sld r:id="rId21"/>
        <p:sld r:id="rId22"/>
        <p:sld r:id="rId9"/>
        <p:sld r:id="rId25"/>
        <p:sld r:id="rId4"/>
        <p:sld r:id="rId28"/>
        <p:sld r:id="rId6"/>
        <p:sld r:id="rId8"/>
        <p:sld r:id="rId1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823"/>
    <p:restoredTop sz="94663"/>
  </p:normalViewPr>
  <p:slideViewPr>
    <p:cSldViewPr snapToGrid="0" snapToObjects="1">
      <p:cViewPr>
        <p:scale>
          <a:sx n="110" d="100"/>
          <a:sy n="110" d="100"/>
        </p:scale>
        <p:origin x="-1480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AECA-1DF9-DB47-9DCD-69CF603D6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96657C-3D24-084F-8513-1959FEC89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9719D-03B1-0749-98F8-5E916F251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BC03-1C31-4049-A098-B54AD353E3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15B96-93EF-BD48-82E3-07DDEBF7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8C415-C8BC-D345-9550-9DA789209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249E-9799-D948-A2C9-E6A3EEC2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93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E2847-38FA-D540-87EA-0AB8BAB7B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A0B3E-73B9-F344-9F84-0F70FAA3A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FA761-74B6-D148-89F3-7E79A901A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BC03-1C31-4049-A098-B54AD353E3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4C1CB-8ED4-D94E-826F-ED04DCA2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33822-9406-9D42-9D0A-D8D52C97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249E-9799-D948-A2C9-E6A3EEC2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DC0761-8536-9149-B4A3-FB6892CCF5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24C8A8-087C-0643-8A4E-CF4DDCB5E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9A578-7AFB-974E-9791-103DE797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BC03-1C31-4049-A098-B54AD353E3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D38DB-50D3-6045-A43D-05F709413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74A87-D300-2347-A756-06E541F11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249E-9799-D948-A2C9-E6A3EEC2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9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1920-9FA7-5F49-8E1A-9F8B92F7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A3F6-E49B-644D-A92D-1C4B408A7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7CD08-D4FA-AC42-B997-F2362067A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BC03-1C31-4049-A098-B54AD353E3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B95DC-9694-1841-ACDF-EE816BD6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E9B49-1660-D441-B96A-D28E71AB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249E-9799-D948-A2C9-E6A3EEC2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5DA9-42B0-E84D-88A3-73C8AA6C2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BD190-9F38-2243-8C05-2758138E9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8C9DE-6C37-D342-9864-A3001030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BC03-1C31-4049-A098-B54AD353E3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79723-7782-9A45-AE38-4B582F84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BA1B1-2423-7E44-A091-33934C0C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249E-9799-D948-A2C9-E6A3EEC2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1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1AFEB-7F68-A94E-B895-358C91605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5E3C8-CADE-544F-8D21-04B089DFB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0F3BD-ABFB-C148-B5B2-07CF13867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F3AD1-FE48-034E-8E13-AC47CAD26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BC03-1C31-4049-A098-B54AD353E3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0DBEB-AE92-804F-B329-F6B69704B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17564-7A23-0B43-AF20-B0E1FC920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249E-9799-D948-A2C9-E6A3EEC2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86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9817-322B-0642-A32A-D909FF8BC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EEB1E-DDAD-684C-8ECC-1DECA9F8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7666A2-A192-3646-A273-B0660192F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1541DB-8CEC-724B-A9F6-F42A846E12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5C122-0F2A-F64A-B1A9-39B743C72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D59A54-CB0C-6D4C-9B4B-0861143A3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BC03-1C31-4049-A098-B54AD353E3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16421-360D-7D4E-859E-FDB3365F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A89F31-9DD7-CB48-9922-207475C4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249E-9799-D948-A2C9-E6A3EEC2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3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03E56-980B-A740-8F0E-63B259470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7E5F28-AD1B-1A46-A84F-EC52DFB4B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BC03-1C31-4049-A098-B54AD353E3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06E9B-13C5-0149-8083-2481C0AE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6301-8E67-AD48-B9CF-19A3BC23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249E-9799-D948-A2C9-E6A3EEC2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91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4E18F8-5729-EA4D-BC04-8A559773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BC03-1C31-4049-A098-B54AD353E3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8F2E83-3F3D-1646-BF7E-6F572E01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8C625-542E-9545-AE19-183A82D0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249E-9799-D948-A2C9-E6A3EEC2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0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AC67-1D92-FA49-8C08-2F6ED432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08515-552A-6845-9D2C-D85402FAB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FF3D6-D0AE-394F-86A1-931A8AB38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025B7-1537-9D4D-96B4-2390D760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BC03-1C31-4049-A098-B54AD353E3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A5788-7D3A-2E4A-AA9B-02EB73CD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0A291-AE50-F64D-9A42-AC6BC15F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249E-9799-D948-A2C9-E6A3EEC2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43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AF96-C88A-244A-A31A-1BE9E587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73D293-56F7-CE4A-B407-2F3F92AB20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74617-BE04-F14A-B449-88E77B77D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E5F76-F207-9F48-B4EE-5988EA9C5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EBC03-1C31-4049-A098-B54AD353E3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8A88D-0F40-DF43-A672-73477382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2CF34-3399-FE48-B2ED-6469B7FBF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D249E-9799-D948-A2C9-E6A3EEC2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6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804600-DB8A-E74A-9AFA-4E239239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D6502-ECA2-AE46-84E5-BC36C961C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86602-5887-C540-89FE-C38A2ADBA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BC03-1C31-4049-A098-B54AD353E3C8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4DDEE-DA87-0847-8518-63318D318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FDC2C-E755-2947-B227-C2A554AD7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D249E-9799-D948-A2C9-E6A3EEC24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2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evice&#10;&#10;Description automatically generated">
            <a:extLst>
              <a:ext uri="{FF2B5EF4-FFF2-40B4-BE49-F238E27FC236}">
                <a16:creationId xmlns:a16="http://schemas.microsoft.com/office/drawing/2014/main" id="{9C76DD5E-D5A4-4749-A647-DA944B44C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62" y="817517"/>
            <a:ext cx="3656076" cy="5222966"/>
          </a:xfrm>
          <a:prstGeom prst="rect">
            <a:avLst/>
          </a:prstGeom>
        </p:spPr>
      </p:pic>
      <p:pic>
        <p:nvPicPr>
          <p:cNvPr id="6" name="Picture 5" descr="A picture containing room&#10;&#10;Description automatically generated">
            <a:extLst>
              <a:ext uri="{FF2B5EF4-FFF2-40B4-BE49-F238E27FC236}">
                <a16:creationId xmlns:a16="http://schemas.microsoft.com/office/drawing/2014/main" id="{6B64F35F-4CDD-2D44-B418-E7CB2B869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2" y="817517"/>
            <a:ext cx="3656076" cy="52229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ECAA3B-1236-964B-86DA-3AA6E73A7838}"/>
              </a:ext>
            </a:extLst>
          </p:cNvPr>
          <p:cNvSpPr txBox="1"/>
          <p:nvPr/>
        </p:nvSpPr>
        <p:spPr>
          <a:xfrm>
            <a:off x="11024558" y="345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device&#10;&#10;Description automatically generated">
            <a:extLst>
              <a:ext uri="{FF2B5EF4-FFF2-40B4-BE49-F238E27FC236}">
                <a16:creationId xmlns:a16="http://schemas.microsoft.com/office/drawing/2014/main" id="{5EFE117C-40B8-C548-BCA8-F0F91C590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742" y="808994"/>
            <a:ext cx="3656076" cy="5227941"/>
          </a:xfrm>
          <a:prstGeom prst="rect">
            <a:avLst/>
          </a:prstGeom>
        </p:spPr>
      </p:pic>
      <p:pic>
        <p:nvPicPr>
          <p:cNvPr id="2" name="Picture 1" descr="A picture containing game, sign, room&#10;&#10;Description automatically generated">
            <a:extLst>
              <a:ext uri="{FF2B5EF4-FFF2-40B4-BE49-F238E27FC236}">
                <a16:creationId xmlns:a16="http://schemas.microsoft.com/office/drawing/2014/main" id="{2FCF6C9B-855A-5D48-9D6A-94F56BD9C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742" y="821065"/>
            <a:ext cx="3656076" cy="52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EF1DD632-262A-794C-B495-E7EA05F17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23" y="816098"/>
            <a:ext cx="3656077" cy="5220837"/>
          </a:xfrm>
          <a:prstGeom prst="rect">
            <a:avLst/>
          </a:prstGeom>
        </p:spPr>
      </p:pic>
      <p:pic>
        <p:nvPicPr>
          <p:cNvPr id="2" name="Picture 1" descr="A picture containing standing&#10;&#10;Description automatically generated">
            <a:extLst>
              <a:ext uri="{FF2B5EF4-FFF2-40B4-BE49-F238E27FC236}">
                <a16:creationId xmlns:a16="http://schemas.microsoft.com/office/drawing/2014/main" id="{7F32A1B5-8C6F-4D40-9173-D29BF3FAE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23" y="821065"/>
            <a:ext cx="3656076" cy="5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B8C84552-FCCF-7044-9552-FFC5C5983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23" y="816100"/>
            <a:ext cx="3656076" cy="5220836"/>
          </a:xfrm>
          <a:prstGeom prst="rect">
            <a:avLst/>
          </a:prstGeom>
        </p:spPr>
      </p:pic>
      <p:pic>
        <p:nvPicPr>
          <p:cNvPr id="2" name="Picture 1" descr="A picture containing photo, holding, posing, box&#10;&#10;Description automatically generated">
            <a:extLst>
              <a:ext uri="{FF2B5EF4-FFF2-40B4-BE49-F238E27FC236}">
                <a16:creationId xmlns:a16="http://schemas.microsoft.com/office/drawing/2014/main" id="{238313B3-D671-8046-9562-3BB3E4E0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13A5E6E8-45A4-0749-9C02-55562A5DA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14" y="813961"/>
            <a:ext cx="3656077" cy="5227942"/>
          </a:xfrm>
          <a:prstGeom prst="rect">
            <a:avLst/>
          </a:prstGeom>
        </p:spPr>
      </p:pic>
      <p:pic>
        <p:nvPicPr>
          <p:cNvPr id="2" name="Picture 1" descr="A picture containing room, library&#10;&#10;Description automatically generated">
            <a:extLst>
              <a:ext uri="{FF2B5EF4-FFF2-40B4-BE49-F238E27FC236}">
                <a16:creationId xmlns:a16="http://schemas.microsoft.com/office/drawing/2014/main" id="{1C2C926F-91E5-124E-9B23-6B5EC2256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997" y="816099"/>
            <a:ext cx="3656076" cy="52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84662823-5FCD-994F-8351-F1E5EDA7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  <p:pic>
        <p:nvPicPr>
          <p:cNvPr id="2" name="Picture 1" descr="A picture containing girl, box, young, refrigerator&#10;&#10;Description automatically generated">
            <a:extLst>
              <a:ext uri="{FF2B5EF4-FFF2-40B4-BE49-F238E27FC236}">
                <a16:creationId xmlns:a16="http://schemas.microsoft.com/office/drawing/2014/main" id="{BC3F93F0-2E5B-914C-AF65-764AB4BC2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D89780D9-584A-AE40-AF75-C362FBB09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0BC385-2920-2548-A43C-A39E1B2EA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BA802250-1EF3-2542-8AFA-466305715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63" y="815030"/>
            <a:ext cx="3656076" cy="5227941"/>
          </a:xfrm>
          <a:prstGeom prst="rect">
            <a:avLst/>
          </a:prstGeom>
        </p:spPr>
      </p:pic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7FC3A3-C01E-AC41-94E5-16432492D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2" y="830847"/>
            <a:ext cx="3656076" cy="52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482F4091-6861-674C-B917-BB8729E5E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2B65DA09-E321-F146-9077-1A8E28487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8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EEE757B6-A172-5744-8960-C971763FE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E1FFFFEB-71E7-AD46-8935-30D34B87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5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9152A638-8825-5547-84B5-7D8005DD8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969" y="816099"/>
            <a:ext cx="3656076" cy="5222966"/>
          </a:xfrm>
          <a:prstGeom prst="rect">
            <a:avLst/>
          </a:prstGeom>
        </p:spPr>
      </p:pic>
      <p:pic>
        <p:nvPicPr>
          <p:cNvPr id="2" name="Picture 1" descr="A picture containing photo, posing, bunch, different&#10;&#10;Description automatically generated">
            <a:extLst>
              <a:ext uri="{FF2B5EF4-FFF2-40B4-BE49-F238E27FC236}">
                <a16:creationId xmlns:a16="http://schemas.microsoft.com/office/drawing/2014/main" id="{53BFC794-46B3-1845-B5BD-696F112CE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969" y="816099"/>
            <a:ext cx="3656076" cy="522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6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72E9E46E-6F0A-1E49-9BEB-0C585112D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62" y="821066"/>
            <a:ext cx="3656076" cy="5215869"/>
          </a:xfrm>
          <a:prstGeom prst="rect">
            <a:avLst/>
          </a:prstGeom>
        </p:spPr>
      </p:pic>
      <p:pic>
        <p:nvPicPr>
          <p:cNvPr id="2" name="Picture 1" descr="A picture containing food, fruit, table&#10;&#10;Description automatically generated">
            <a:extLst>
              <a:ext uri="{FF2B5EF4-FFF2-40B4-BE49-F238E27FC236}">
                <a16:creationId xmlns:a16="http://schemas.microsoft.com/office/drawing/2014/main" id="{B7D7125C-9C08-904B-90FA-B9BEFE048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2" y="821064"/>
            <a:ext cx="3656076" cy="52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C85475C0-8A86-6247-86FF-CCE5F6A85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481" y="816099"/>
            <a:ext cx="3663040" cy="5225804"/>
          </a:xfrm>
          <a:prstGeom prst="rect">
            <a:avLst/>
          </a:prstGeom>
        </p:spPr>
      </p:pic>
      <p:pic>
        <p:nvPicPr>
          <p:cNvPr id="2" name="Picture 1" descr="A picture containing shirt&#10;&#10;Description automatically generated">
            <a:extLst>
              <a:ext uri="{FF2B5EF4-FFF2-40B4-BE49-F238E27FC236}">
                <a16:creationId xmlns:a16="http://schemas.microsoft.com/office/drawing/2014/main" id="{18CED3F6-9901-7440-848E-143FB88D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4" y="816099"/>
            <a:ext cx="3659557" cy="5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E3F967A7-E042-A44E-8D97-36FE6169E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61" y="821065"/>
            <a:ext cx="3656077" cy="5215870"/>
          </a:xfrm>
          <a:prstGeom prst="rect">
            <a:avLst/>
          </a:prstGeom>
        </p:spPr>
      </p:pic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889EF4-B489-D14F-9894-DDAA25010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2" y="821065"/>
            <a:ext cx="3656076" cy="52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784116C5-663A-7D43-BC34-2444C7D94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306" y="820866"/>
            <a:ext cx="3651387" cy="5216267"/>
          </a:xfrm>
          <a:prstGeom prst="rect">
            <a:avLst/>
          </a:prstGeom>
        </p:spPr>
      </p:pic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9C396D-2236-F445-AC84-DAE418867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06" y="820866"/>
            <a:ext cx="3651387" cy="52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70E3E08E-01E5-8B45-98DF-CF051ADDB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63" y="821067"/>
            <a:ext cx="3659557" cy="5220836"/>
          </a:xfrm>
          <a:prstGeom prst="rect">
            <a:avLst/>
          </a:prstGeom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918A78-B7D2-884B-A974-D64B3DC35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21" y="816099"/>
            <a:ext cx="3659557" cy="5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7989B0F9-615B-9843-8E98-A1BB7EEDB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481" y="816099"/>
            <a:ext cx="3663040" cy="5225804"/>
          </a:xfrm>
          <a:prstGeom prst="rect">
            <a:avLst/>
          </a:prstGeom>
        </p:spPr>
      </p:pic>
      <p:pic>
        <p:nvPicPr>
          <p:cNvPr id="2" name="Picture 1" descr="A picture containing clock&#10;&#10;Description automatically generated">
            <a:extLst>
              <a:ext uri="{FF2B5EF4-FFF2-40B4-BE49-F238E27FC236}">
                <a16:creationId xmlns:a16="http://schemas.microsoft.com/office/drawing/2014/main" id="{98B5927D-7AE8-334C-BECA-0CD19EF73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4" y="816099"/>
            <a:ext cx="3659557" cy="5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9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46DB5DEF-A330-DC45-87D6-1DFBE98BD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62" y="815031"/>
            <a:ext cx="3656077" cy="5227942"/>
          </a:xfrm>
          <a:prstGeom prst="rect">
            <a:avLst/>
          </a:prstGeom>
        </p:spPr>
      </p:pic>
      <p:pic>
        <p:nvPicPr>
          <p:cNvPr id="2" name="Picture 1" descr="A picture containing clock&#10;&#10;Description automatically generated">
            <a:extLst>
              <a:ext uri="{FF2B5EF4-FFF2-40B4-BE49-F238E27FC236}">
                <a16:creationId xmlns:a16="http://schemas.microsoft.com/office/drawing/2014/main" id="{AB7B8C91-5286-254A-A250-6FBDBCAA0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2" y="816099"/>
            <a:ext cx="3656076" cy="52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0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85A61611-69B1-F94B-A290-4FB245DEE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091F53-E757-3147-BECB-3583EEFD0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evice&#10;&#10;Description automatically generated">
            <a:extLst>
              <a:ext uri="{FF2B5EF4-FFF2-40B4-BE49-F238E27FC236}">
                <a16:creationId xmlns:a16="http://schemas.microsoft.com/office/drawing/2014/main" id="{2915CBD8-CE2C-5A4E-B750-C5A62883E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85822D12-E679-AE45-A592-9F200DF37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23" y="816099"/>
            <a:ext cx="3656076" cy="5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A1DE024D-001F-144A-B6CA-412CD63AB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62" y="815031"/>
            <a:ext cx="3656077" cy="5227942"/>
          </a:xfrm>
          <a:prstGeom prst="rect">
            <a:avLst/>
          </a:prstGeom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F2CECA02-3DE0-394D-8766-AD28A480F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3" y="816099"/>
            <a:ext cx="3656076" cy="52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evice&#10;&#10;Description automatically generated">
            <a:extLst>
              <a:ext uri="{FF2B5EF4-FFF2-40B4-BE49-F238E27FC236}">
                <a16:creationId xmlns:a16="http://schemas.microsoft.com/office/drawing/2014/main" id="{E6971E22-1F4A-F644-BF59-83E536042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63" y="821067"/>
            <a:ext cx="3656076" cy="5215870"/>
          </a:xfrm>
          <a:prstGeom prst="rect">
            <a:avLst/>
          </a:prstGeom>
        </p:spPr>
      </p:pic>
      <p:pic>
        <p:nvPicPr>
          <p:cNvPr id="2" name="Picture 1" descr="A close up of a womans face&#10;&#10;Description automatically generated">
            <a:extLst>
              <a:ext uri="{FF2B5EF4-FFF2-40B4-BE49-F238E27FC236}">
                <a16:creationId xmlns:a16="http://schemas.microsoft.com/office/drawing/2014/main" id="{ACB3D775-58C1-A340-980C-3A360BB77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3" y="821065"/>
            <a:ext cx="3656076" cy="52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evice&#10;&#10;Description automatically generated">
            <a:extLst>
              <a:ext uri="{FF2B5EF4-FFF2-40B4-BE49-F238E27FC236}">
                <a16:creationId xmlns:a16="http://schemas.microsoft.com/office/drawing/2014/main" id="{9167DBAB-15FC-4A4A-B395-0094871B2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63" y="817518"/>
            <a:ext cx="3656076" cy="52229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2C59EE-FFB1-5540-B84F-CBE4EE164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3" y="821065"/>
            <a:ext cx="3656076" cy="522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4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0A920885-4F61-1A4B-B1E0-E040C7F32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475" y="821067"/>
            <a:ext cx="3661050" cy="5222966"/>
          </a:xfrm>
          <a:prstGeom prst="rect">
            <a:avLst/>
          </a:prstGeom>
        </p:spPr>
      </p:pic>
      <p:pic>
        <p:nvPicPr>
          <p:cNvPr id="2" name="Picture 1" descr="A picture containing fruit&#10;&#10;Description automatically generated">
            <a:extLst>
              <a:ext uri="{FF2B5EF4-FFF2-40B4-BE49-F238E27FC236}">
                <a16:creationId xmlns:a16="http://schemas.microsoft.com/office/drawing/2014/main" id="{681FEA38-5F1C-094D-A3DE-C26AE7F87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475" y="821065"/>
            <a:ext cx="3661050" cy="522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34626305-5BF0-EF4A-ABA5-EF647BEF6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61" y="821065"/>
            <a:ext cx="3656079" cy="5215874"/>
          </a:xfrm>
          <a:prstGeom prst="rect">
            <a:avLst/>
          </a:prstGeom>
        </p:spPr>
      </p:pic>
      <p:pic>
        <p:nvPicPr>
          <p:cNvPr id="2" name="Picture 1" descr="A picture containing photo, sign, face, holding&#10;&#10;Description automatically generated">
            <a:extLst>
              <a:ext uri="{FF2B5EF4-FFF2-40B4-BE49-F238E27FC236}">
                <a16:creationId xmlns:a16="http://schemas.microsoft.com/office/drawing/2014/main" id="{41BB4BD5-1E85-9D45-8B75-12AEECF50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4" y="821065"/>
            <a:ext cx="3656076" cy="52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6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8224E044-F72B-B44D-8942-01763AA7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742" y="808994"/>
            <a:ext cx="3664517" cy="5240011"/>
          </a:xfrm>
          <a:prstGeom prst="rect">
            <a:avLst/>
          </a:prstGeom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CD74F76B-BCCF-154D-A018-6AB1CC386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183" y="821065"/>
            <a:ext cx="3656076" cy="52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3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BC7E84CD-6650-DE47-8ECF-2A3208A5F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63" y="818583"/>
            <a:ext cx="3652598" cy="5215870"/>
          </a:xfrm>
          <a:prstGeom prst="rect">
            <a:avLst/>
          </a:prstGeom>
        </p:spPr>
      </p:pic>
      <p:pic>
        <p:nvPicPr>
          <p:cNvPr id="2" name="Picture 1" descr="A picture containing room&#10;&#10;Description automatically generated">
            <a:extLst>
              <a:ext uri="{FF2B5EF4-FFF2-40B4-BE49-F238E27FC236}">
                <a16:creationId xmlns:a16="http://schemas.microsoft.com/office/drawing/2014/main" id="{01DBD448-5504-5A4B-8358-B157CBD4E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963" y="821065"/>
            <a:ext cx="3652598" cy="521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evice&#10;&#10;Description automatically generated">
            <a:extLst>
              <a:ext uri="{FF2B5EF4-FFF2-40B4-BE49-F238E27FC236}">
                <a16:creationId xmlns:a16="http://schemas.microsoft.com/office/drawing/2014/main" id="{DAFA4B08-B410-1243-BEE5-36499BD2D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23" y="816098"/>
            <a:ext cx="3656077" cy="5220837"/>
          </a:xfrm>
          <a:prstGeom prst="rect">
            <a:avLst/>
          </a:prstGeom>
        </p:spPr>
      </p:pic>
      <p:pic>
        <p:nvPicPr>
          <p:cNvPr id="2" name="Picture 1" descr="A picture containing photo, window&#10;&#10;Description automatically generated">
            <a:extLst>
              <a:ext uri="{FF2B5EF4-FFF2-40B4-BE49-F238E27FC236}">
                <a16:creationId xmlns:a16="http://schemas.microsoft.com/office/drawing/2014/main" id="{EEA9EAA9-16A1-C241-91E6-219D4C2AD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224" y="821065"/>
            <a:ext cx="3656076" cy="52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  <vt:variant>
        <vt:lpstr>Custom Shows</vt:lpstr>
      </vt:variant>
      <vt:variant>
        <vt:i4>5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Randomized 1</vt:lpstr>
      <vt:lpstr>Randomized 2</vt:lpstr>
      <vt:lpstr>Custom Show 1</vt:lpstr>
      <vt:lpstr>Randomized 4</vt:lpstr>
      <vt:lpstr>Ramdomized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 Mora</dc:creator>
  <cp:lastModifiedBy>Juan Mora</cp:lastModifiedBy>
  <cp:revision>17</cp:revision>
  <dcterms:created xsi:type="dcterms:W3CDTF">2020-02-04T18:14:09Z</dcterms:created>
  <dcterms:modified xsi:type="dcterms:W3CDTF">2020-02-13T17:33:44Z</dcterms:modified>
</cp:coreProperties>
</file>